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388" r:id="rId2"/>
    <p:sldId id="381" r:id="rId3"/>
    <p:sldId id="37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2" d="100"/>
          <a:sy n="102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audio1.wav>
</file>

<file path=ppt/media/image1.png>
</file>

<file path=ppt/media/image2.png>
</file>

<file path=ppt/media/image3.gif>
</file>

<file path=ppt/media/image4.png>
</file>

<file path=ppt/media/image5.png>
</file>

<file path=ppt/media/media1.mp3>
</file>

<file path=ppt/media/media2.mp4>
</file>

<file path=ppt/media/media3.mp4>
</file>

<file path=ppt/media/media4.mp4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29157-AA97-F344-B822-F3673E4E87B0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798AA-5F83-7C42-8FD2-4B63E782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30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F922C4-8409-774D-9E48-0ADB3F3698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56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277D-8753-ED44-B27F-EA8A9D4A2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B2DA98-FC81-1F4D-8CF0-73F504BF7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CF988-B8C0-F748-B8D5-238BC5E91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5FA4D-2B22-4244-8D34-BD9E0675C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C46BC-A0B8-8D4E-9B7A-73CFB2B2B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11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21E0C-9B9F-6847-BBAF-25E352702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014F4B-84CA-FB4E-B977-DC45CE24F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2C7FE-0813-574B-99F6-2B30C763E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CA6E7-AC72-7A4D-A6DF-0EE00D487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24563-3596-D049-8245-61E6D4F75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54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9BDB3-88F0-FB48-96AB-FF0B1C46A3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55CD32-FA3D-BE49-BAE5-62D6C891F9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050A7-564B-0745-A134-243A9BE09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D10E3-82E4-A34A-8F0A-657E21475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B460D-A1C3-7749-A6D0-068B0D7D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702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540A2-9CC2-4A42-9B37-B07FE77E5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B9424-2885-8640-B4B4-2207C80AA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3F44B-D52F-8B4F-9198-BDA2D079C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FB9D4-E3F4-B048-BD10-C4EAC1241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F6511-7695-DA4E-8144-B219DAE62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49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96759-2DE9-AC4A-B31F-0DCBF22B9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87E013-1189-1F42-9878-A84C51DE7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B06C2-3792-194E-9E6A-8139ECA16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5EE4C-D0E7-7C41-BE64-16F904216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A2EB4-50AE-3E4B-B145-02FA9080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8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C6174-B917-B54D-90BD-6539D2E0F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81B0-B737-1C49-A1BA-2EAA47D52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F4A80B-0860-D54C-B405-D23963447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CD513-FF57-DF4E-AA41-592A17196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D4C825-8A59-474D-A1D4-BFA8353AA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DF39D-1F53-BA4D-9885-086FAD09A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597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3CC67-CB97-564B-9545-F7BE53893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2BE58-C348-D542-BC6D-456B2992D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F97E94-B57C-7A40-B14B-D1F4E2AC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E63312-B7F7-8747-9830-7A0A9A10A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5618E2-2D37-FB4E-85CE-6EA2A6C9BC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E15DC1-FC9B-AA43-B819-687BAEF4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FBEB55-27A0-024C-8C1B-BC045FCDF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5D3FEE-493C-C346-875B-BBBD42EB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176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F5AFB-1D0D-EA42-9902-45CA2A916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0F2482-2AD4-8E41-816C-04FA67D45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57EDE5-757A-A14E-8F6B-15993C2AA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661E2-E11F-8442-9A57-E06CA0AB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00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E5A0F7-7EFE-3A4B-AD3F-672E4C02F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86CDAF-625A-3545-9483-19EF4CA92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52F8F-9C77-8C44-A665-7EB54F6EA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151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C05B-EAC2-AF4B-B344-D66C5907F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16F2D-771B-2244-A1D5-4E5E314CD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68FD2-8A3E-7543-950E-D8DD7BE60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A8C3DE-5610-EF4B-B830-6D79DB148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BC37E7-1179-CC49-A5A9-F0BA8C58A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3BE96-096E-B44B-B3D2-4AF27196F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725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2DC1E-62E0-1148-A229-2C85C3AC9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0F285A-D470-7B4B-936C-4E6BC2F01B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24F66A-8643-F046-AB1A-D53B91FB1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31441-5738-F043-9D1A-E192F5B54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7452D-D105-0145-B629-7DF3C1A93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D85C9-A5A9-CC49-A967-8920DB56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571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AEF281-2528-7744-9E55-76AD757C8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7ECB7-B390-1544-AF98-758B29E72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D53C6-0A67-8741-A936-0B61FCAA8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95787-54DF-EA48-BA0D-4EAD341153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963A6-7C77-A945-86FF-9162F1E589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816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microsoft.com/office/2007/relationships/media" Target="../media/media4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audio" Target="../media/media5.mp3"/><Relationship Id="rId11" Type="http://schemas.openxmlformats.org/officeDocument/2006/relationships/image" Target="../media/image1.png"/><Relationship Id="rId5" Type="http://schemas.microsoft.com/office/2007/relationships/media" Target="../media/media5.mp3"/><Relationship Id="rId10" Type="http://schemas.openxmlformats.org/officeDocument/2006/relationships/image" Target="../media/image5.png"/><Relationship Id="rId4" Type="http://schemas.openxmlformats.org/officeDocument/2006/relationships/video" Target="../media/media4.mp4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" descr="4">
            <a:hlinkClick r:id="" action="ppaction://media"/>
            <a:extLst>
              <a:ext uri="{FF2B5EF4-FFF2-40B4-BE49-F238E27FC236}">
                <a16:creationId xmlns:a16="http://schemas.microsoft.com/office/drawing/2014/main" id="{DDD329C1-1F86-2144-9DED-B9A06195EC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82437" y="3159734"/>
            <a:ext cx="812800" cy="812800"/>
          </a:xfrm>
          <a:prstGeom prst="rect">
            <a:avLst/>
          </a:prstGeom>
        </p:spPr>
      </p:pic>
      <p:pic>
        <p:nvPicPr>
          <p:cNvPr id="2" name="paw 21s m" descr="paw 21s m">
            <a:hlinkClick r:id="" action="ppaction://media"/>
            <a:extLst>
              <a:ext uri="{FF2B5EF4-FFF2-40B4-BE49-F238E27FC236}">
                <a16:creationId xmlns:a16="http://schemas.microsoft.com/office/drawing/2014/main" id="{A2E9C466-F39F-9244-82B7-347F9B0849D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64587" y="2006192"/>
            <a:ext cx="5062826" cy="284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5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"/>
    </mc:Choice>
    <mc:Fallback xmlns="">
      <p:transition spd="slow" advClick="0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0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ater Sports Fun Sticker by jecamartinez for iOS &amp; Android | GIPHY">
            <a:extLst>
              <a:ext uri="{FF2B5EF4-FFF2-40B4-BE49-F238E27FC236}">
                <a16:creationId xmlns:a16="http://schemas.microsoft.com/office/drawing/2014/main" id="{3C4FA0AD-C430-7344-B739-9E424719C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43174"/>
            <a:ext cx="1771649" cy="177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ater Sports Fun Sticker by jecamartinez for iOS &amp; Android | GIPHY">
            <a:extLst>
              <a:ext uri="{FF2B5EF4-FFF2-40B4-BE49-F238E27FC236}">
                <a16:creationId xmlns:a16="http://schemas.microsoft.com/office/drawing/2014/main" id="{5A6EE649-E77E-D34C-B8A4-CE6597A95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0351" y="2543174"/>
            <a:ext cx="1771649" cy="177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Water Sports Fun Sticker by jecamartinez for iOS &amp; Android | GIPHY">
            <a:extLst>
              <a:ext uri="{FF2B5EF4-FFF2-40B4-BE49-F238E27FC236}">
                <a16:creationId xmlns:a16="http://schemas.microsoft.com/office/drawing/2014/main" id="{99B7FF1B-9340-444F-AD4A-E4E84B6E5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175" y="2543173"/>
            <a:ext cx="1771649" cy="177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692614"/>
      </p:ext>
    </p:extLst>
  </p:cSld>
  <p:clrMapOvr>
    <a:masterClrMapping/>
  </p:clrMapOvr>
  <p:transition advClick="0" advTm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" presetID="6" presetClass="emph" presetSubtype="0" repeatCount="3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6" presetClass="emph" presetSubtype="0" repeatCount="3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6" presetClass="emph" presetSubtype="0" repeatCount="3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0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" descr="4">
            <a:hlinkClick r:id="" action="ppaction://media"/>
            <a:extLst>
              <a:ext uri="{FF2B5EF4-FFF2-40B4-BE49-F238E27FC236}">
                <a16:creationId xmlns:a16="http://schemas.microsoft.com/office/drawing/2014/main" id="{F6044DFD-15CE-6741-BD36-71DCFB07C6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50" y="0"/>
            <a:ext cx="3848100" cy="6858000"/>
          </a:xfrm>
          <a:prstGeom prst="rect">
            <a:avLst/>
          </a:prstGeom>
        </p:spPr>
      </p:pic>
      <p:pic>
        <p:nvPicPr>
          <p:cNvPr id="6" name="12" descr="12">
            <a:hlinkClick r:id="" action="ppaction://media"/>
            <a:extLst>
              <a:ext uri="{FF2B5EF4-FFF2-40B4-BE49-F238E27FC236}">
                <a16:creationId xmlns:a16="http://schemas.microsoft.com/office/drawing/2014/main" id="{0CB28B7F-B89B-7349-8D00-2990C210130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43900" y="0"/>
            <a:ext cx="3848100" cy="6858000"/>
          </a:xfrm>
          <a:prstGeom prst="rect">
            <a:avLst/>
          </a:prstGeom>
        </p:spPr>
      </p:pic>
      <p:pic>
        <p:nvPicPr>
          <p:cNvPr id="7" name="4" descr="4">
            <a:hlinkClick r:id="" action="ppaction://media"/>
            <a:extLst>
              <a:ext uri="{FF2B5EF4-FFF2-40B4-BE49-F238E27FC236}">
                <a16:creationId xmlns:a16="http://schemas.microsoft.com/office/drawing/2014/main" id="{96AFC9F7-9D6C-1549-B698-0EDE6756664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92775" y="6045200"/>
            <a:ext cx="0" cy="0"/>
          </a:xfrm>
          <a:prstGeom prst="rect">
            <a:avLst/>
          </a:prstGeom>
          <a:solidFill>
            <a:srgbClr val="E9E9E9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1143039"/>
      </p:ext>
    </p:extLst>
  </p:cSld>
  <p:clrMapOvr>
    <a:masterClrMapping/>
  </p:clrMapOvr>
  <p:transition advClick="0" advTm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2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2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audio>
              <p:cMediaNode vol="80000">
                <p:cTn id="13" repeatCount="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</Words>
  <Application>Microsoft Macintosh PowerPoint</Application>
  <PresentationFormat>Widescreen</PresentationFormat>
  <Paragraphs>1</Paragraphs>
  <Slides>3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Jenny Wang</dc:creator>
  <cp:lastModifiedBy>Jenny Wang</cp:lastModifiedBy>
  <cp:revision>2</cp:revision>
  <dcterms:created xsi:type="dcterms:W3CDTF">2020-11-02T12:06:18Z</dcterms:created>
  <dcterms:modified xsi:type="dcterms:W3CDTF">2020-11-02T20:51:32Z</dcterms:modified>
</cp:coreProperties>
</file>

<file path=docProps/thumbnail.jpeg>
</file>